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70" r:id="rId6"/>
    <p:sldId id="271" r:id="rId7"/>
    <p:sldId id="272" r:id="rId8"/>
    <p:sldId id="262" r:id="rId9"/>
    <p:sldId id="264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20" autoAdjust="0"/>
  </p:normalViewPr>
  <p:slideViewPr>
    <p:cSldViewPr>
      <p:cViewPr varScale="1">
        <p:scale>
          <a:sx n="67" d="100"/>
          <a:sy n="67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7EFD-B935-4ED9-9753-F0C1EFFC80BD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F9D9C-96CE-44D8-A82D-8150A96B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2B2CC-AB3A-497E-8F19-FB5564950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7B569A-4303-4178-B0A2-90E75C72215F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7725CA-45F9-4134-81C2-59413DC559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lash.locamoda.com/wiffiti.com/cloud/cataclysm.swf?id=60269&amp;title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Week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-The Power of 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Digital Storytelling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733800" cy="525780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sz="2800" dirty="0" smtClean="0"/>
              <a:t>Assignment: Make a movie about what makes a great teacher.</a:t>
            </a:r>
          </a:p>
          <a:p>
            <a:pPr eaLnBrk="1" hangingPunct="1"/>
            <a:r>
              <a:rPr lang="en-US" sz="2800" dirty="0" err="1" smtClean="0"/>
              <a:t>iMovie</a:t>
            </a:r>
            <a:r>
              <a:rPr lang="en-US" sz="2800" dirty="0" smtClean="0"/>
              <a:t> /Windows </a:t>
            </a:r>
            <a:r>
              <a:rPr lang="en-US" sz="2800" dirty="0" smtClean="0"/>
              <a:t>Movie Maker</a:t>
            </a:r>
          </a:p>
          <a:p>
            <a:pPr eaLnBrk="1" hangingPunct="1">
              <a:buNone/>
            </a:pPr>
            <a:r>
              <a:rPr lang="en-US" sz="2800" dirty="0" smtClean="0"/>
              <a:t>Include:</a:t>
            </a:r>
          </a:p>
          <a:p>
            <a:pPr eaLnBrk="1" hangingPunct="1"/>
            <a:r>
              <a:rPr lang="en-US" sz="2800" dirty="0" smtClean="0"/>
              <a:t>Credit Slide, Picture, Video, Narration, and Sound.</a:t>
            </a:r>
          </a:p>
          <a:p>
            <a:pPr eaLnBrk="1" hangingPunct="1"/>
            <a:r>
              <a:rPr lang="en-US" sz="2800" dirty="0" smtClean="0"/>
              <a:t>Tip Sheet included.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8196" name="Picture 5" descr="movi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95800" y="2514600"/>
            <a:ext cx="4191000" cy="3479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to EDU346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aseline="0" dirty="0" smtClean="0"/>
              <a:t>Questions on …</a:t>
            </a:r>
            <a:br>
              <a:rPr lang="en-US" baseline="0" dirty="0" smtClean="0"/>
            </a:br>
            <a:endParaRPr lang="en-US" baseline="0" dirty="0" smtClean="0"/>
          </a:p>
          <a:p>
            <a:pPr lvl="0"/>
            <a:r>
              <a:rPr lang="en-US" dirty="0" smtClean="0"/>
              <a:t>A Word about </a:t>
            </a:r>
            <a:r>
              <a:rPr lang="en-US" dirty="0" err="1" smtClean="0"/>
              <a:t>Diigo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endParaRPr lang="en-US" baseline="0" dirty="0" smtClean="0"/>
          </a:p>
          <a:p>
            <a:r>
              <a:rPr lang="en-US" dirty="0" smtClean="0"/>
              <a:t>Wiki Walk in pairs</a:t>
            </a:r>
          </a:p>
          <a:p>
            <a:pPr lvl="1"/>
            <a:r>
              <a:rPr lang="en-US" baseline="0" dirty="0" smtClean="0"/>
              <a:t>What is a Wiki</a:t>
            </a:r>
          </a:p>
          <a:p>
            <a:pPr lvl="1"/>
            <a:r>
              <a:rPr lang="en-US" dirty="0" smtClean="0"/>
              <a:t>Wiki in Plain English</a:t>
            </a:r>
            <a:endParaRPr lang="en-US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://flash.locamoda.com/wiffiti.com/cloud/cataclysm.swf?id=60269&amp;title=1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Assignment:</a:t>
            </a:r>
          </a:p>
          <a:p>
            <a:pPr lvl="1"/>
            <a:r>
              <a:rPr lang="en-US" dirty="0" smtClean="0"/>
              <a:t>Working </a:t>
            </a:r>
            <a:r>
              <a:rPr lang="en-US" dirty="0" smtClean="0"/>
              <a:t>in groups </a:t>
            </a:r>
            <a:r>
              <a:rPr lang="en-US" smtClean="0"/>
              <a:t>of </a:t>
            </a:r>
            <a:r>
              <a:rPr lang="en-US" smtClean="0"/>
              <a:t>2, </a:t>
            </a:r>
            <a:r>
              <a:rPr lang="en-US" dirty="0" smtClean="0"/>
              <a:t>create a sample objective that integrates technology and post to </a:t>
            </a:r>
            <a:r>
              <a:rPr lang="en-US" dirty="0" err="1" smtClean="0"/>
              <a:t>wiffiti</a:t>
            </a:r>
            <a:r>
              <a:rPr lang="en-US" dirty="0" smtClean="0"/>
              <a:t>.  </a:t>
            </a:r>
            <a:endParaRPr lang="en-US" dirty="0" smtClean="0"/>
          </a:p>
          <a:p>
            <a:pPr lvl="1"/>
            <a:r>
              <a:rPr lang="en-US" dirty="0" smtClean="0"/>
              <a:t>Then </a:t>
            </a:r>
            <a:r>
              <a:rPr lang="en-US" dirty="0" smtClean="0"/>
              <a:t>go to the Polls Everywhere Website and create </a:t>
            </a:r>
            <a:r>
              <a:rPr lang="en-US" dirty="0" smtClean="0"/>
              <a:t>an account an </a:t>
            </a:r>
            <a:r>
              <a:rPr lang="en-US" dirty="0" smtClean="0"/>
              <a:t>cell phone poll for the class with a question related to objectives.  </a:t>
            </a:r>
            <a:endParaRPr lang="en-US" dirty="0" smtClean="0"/>
          </a:p>
          <a:p>
            <a:pPr lvl="1"/>
            <a:r>
              <a:rPr lang="en-US" dirty="0" smtClean="0"/>
              <a:t>Post </a:t>
            </a:r>
            <a:r>
              <a:rPr lang="en-US" dirty="0" smtClean="0"/>
              <a:t>a link to the poll </a:t>
            </a:r>
            <a:r>
              <a:rPr lang="en-US" dirty="0" smtClean="0"/>
              <a:t>on </a:t>
            </a:r>
            <a:r>
              <a:rPr lang="en-US" dirty="0" smtClean="0"/>
              <a:t>the Jing Page on the Wiki: </a:t>
            </a:r>
            <a:r>
              <a:rPr lang="en-US" dirty="0" smtClean="0">
                <a:solidFill>
                  <a:srgbClr val="FF0000"/>
                </a:solidFill>
              </a:rPr>
              <a:t>rdmmedia</a:t>
            </a:r>
            <a:r>
              <a:rPr lang="en-US" dirty="0" smtClean="0"/>
              <a:t>.wikispaces.</a:t>
            </a:r>
            <a:r>
              <a:rPr lang="en-US" dirty="0" smtClean="0">
                <a:solidFill>
                  <a:srgbClr val="FF0000"/>
                </a:solidFill>
              </a:rPr>
              <a:t>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</a:t>
            </a:r>
            <a:r>
              <a:rPr lang="en-US" baseline="0" dirty="0" smtClean="0"/>
              <a:t> </a:t>
            </a:r>
            <a:r>
              <a:rPr lang="en-US" baseline="0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 and the Yellow Brick Road</a:t>
            </a:r>
          </a:p>
          <a:p>
            <a:r>
              <a:rPr lang="en-US" dirty="0" smtClean="0"/>
              <a:t>What are the standards we use to teach?</a:t>
            </a:r>
          </a:p>
          <a:p>
            <a:pPr lvl="1"/>
            <a:r>
              <a:rPr lang="en-US" dirty="0" smtClean="0"/>
              <a:t>Common Core</a:t>
            </a:r>
          </a:p>
          <a:p>
            <a:pPr lvl="1"/>
            <a:r>
              <a:rPr lang="en-US" dirty="0" smtClean="0"/>
              <a:t>GLCES/ HSCE</a:t>
            </a:r>
          </a:p>
          <a:p>
            <a:pPr lvl="1"/>
            <a:r>
              <a:rPr lang="en-US" dirty="0" smtClean="0"/>
              <a:t>NETS</a:t>
            </a:r>
          </a:p>
          <a:p>
            <a:pPr lvl="1"/>
            <a:r>
              <a:rPr lang="en-US" dirty="0" smtClean="0"/>
              <a:t>METS</a:t>
            </a:r>
          </a:p>
          <a:p>
            <a:pPr lvl="0"/>
            <a:r>
              <a:rPr lang="en-US" dirty="0" smtClean="0"/>
              <a:t>Who writes and updates the standards?</a:t>
            </a:r>
          </a:p>
          <a:p>
            <a:pPr lvl="0"/>
            <a:r>
              <a:rPr lang="en-US" dirty="0" smtClean="0"/>
              <a:t>Why is it important to use standards?</a:t>
            </a:r>
          </a:p>
          <a:p>
            <a:pPr lvl="0"/>
            <a:r>
              <a:rPr lang="en-US" dirty="0" smtClean="0"/>
              <a:t>What happens when you don’t use standards?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</a:t>
            </a:r>
            <a:r>
              <a:rPr lang="en-US" baseline="0" dirty="0" smtClean="0"/>
              <a:t> </a:t>
            </a:r>
            <a:r>
              <a:rPr lang="en-US" baseline="0" dirty="0" smtClean="0"/>
              <a:t>Assignment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dirty="0" smtClean="0"/>
              <a:t>Step 1 – Spend about 15 </a:t>
            </a:r>
            <a:r>
              <a:rPr lang="en-US" dirty="0" err="1" smtClean="0"/>
              <a:t>mins</a:t>
            </a:r>
            <a:r>
              <a:rPr lang="en-US" dirty="0" smtClean="0"/>
              <a:t>. Exploring your topic, by locating the primary website where this information is stored and reading and researching:</a:t>
            </a:r>
          </a:p>
          <a:p>
            <a:pPr lvl="1">
              <a:buNone/>
            </a:pPr>
            <a:r>
              <a:rPr lang="en-US" dirty="0" smtClean="0"/>
              <a:t>Common Core</a:t>
            </a:r>
          </a:p>
          <a:p>
            <a:pPr lvl="1">
              <a:buNone/>
            </a:pPr>
            <a:r>
              <a:rPr lang="en-US" dirty="0" smtClean="0"/>
              <a:t>GLECE/ HSCE</a:t>
            </a:r>
          </a:p>
          <a:p>
            <a:pPr lvl="1">
              <a:buNone/>
            </a:pPr>
            <a:r>
              <a:rPr lang="en-US" dirty="0" smtClean="0"/>
              <a:t>METS</a:t>
            </a:r>
          </a:p>
          <a:p>
            <a:pPr lvl="1">
              <a:buNone/>
            </a:pPr>
            <a:r>
              <a:rPr lang="en-US" dirty="0" smtClean="0"/>
              <a:t>NETS</a:t>
            </a:r>
          </a:p>
          <a:p>
            <a:pPr lvl="1">
              <a:buNone/>
            </a:pPr>
            <a:r>
              <a:rPr lang="en-US" dirty="0" smtClean="0"/>
              <a:t>Work on answering the following questions.  </a:t>
            </a:r>
          </a:p>
          <a:p>
            <a:pPr lvl="2">
              <a:buNone/>
            </a:pPr>
            <a:r>
              <a:rPr lang="en-US" dirty="0" smtClean="0"/>
              <a:t>How do we use they standards to teach?</a:t>
            </a:r>
          </a:p>
          <a:p>
            <a:pPr lvl="2">
              <a:buNone/>
            </a:pPr>
            <a:r>
              <a:rPr lang="en-US" dirty="0" smtClean="0"/>
              <a:t>Who writes and updates the standards?</a:t>
            </a:r>
          </a:p>
          <a:p>
            <a:pPr lvl="2">
              <a:buNone/>
            </a:pPr>
            <a:r>
              <a:rPr lang="en-US" dirty="0" smtClean="0"/>
              <a:t>Why is it important to use these standards?</a:t>
            </a:r>
          </a:p>
          <a:p>
            <a:pPr lvl="2">
              <a:buNone/>
            </a:pPr>
            <a:r>
              <a:rPr lang="en-US" dirty="0" smtClean="0"/>
              <a:t>What resources are available on the website?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</a:t>
            </a:r>
            <a:r>
              <a:rPr lang="en-US" baseline="0" dirty="0" smtClean="0"/>
              <a:t> </a:t>
            </a:r>
            <a:r>
              <a:rPr lang="en-US" baseline="0" dirty="0" smtClean="0"/>
              <a:t>Assignment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Jing on your computer</a:t>
            </a:r>
          </a:p>
          <a:p>
            <a:r>
              <a:rPr lang="en-US" dirty="0" smtClean="0"/>
              <a:t>Create a screencast.com </a:t>
            </a:r>
            <a:r>
              <a:rPr lang="en-US" dirty="0" err="1" smtClean="0"/>
              <a:t>webaccount</a:t>
            </a:r>
            <a:endParaRPr lang="en-US" dirty="0" smtClean="0"/>
          </a:p>
          <a:p>
            <a:r>
              <a:rPr lang="en-US" dirty="0" smtClean="0"/>
              <a:t>Create a sound recording with Jing showing a tour of your </a:t>
            </a:r>
            <a:r>
              <a:rPr lang="en-US" dirty="0" smtClean="0"/>
              <a:t>website</a:t>
            </a:r>
          </a:p>
          <a:p>
            <a:r>
              <a:rPr lang="en-US" dirty="0" smtClean="0"/>
              <a:t>Post / Embed your recording to the Jing Page on the Wiki: </a:t>
            </a:r>
            <a:r>
              <a:rPr lang="en-US" dirty="0" smtClean="0">
                <a:solidFill>
                  <a:srgbClr val="FF0000"/>
                </a:solidFill>
              </a:rPr>
              <a:t>rdmmedia</a:t>
            </a:r>
            <a:r>
              <a:rPr lang="en-US" dirty="0" smtClean="0"/>
              <a:t>.wikispaces.</a:t>
            </a:r>
            <a:r>
              <a:rPr lang="en-US" dirty="0" smtClean="0">
                <a:solidFill>
                  <a:srgbClr val="FF0000"/>
                </a:solidFill>
              </a:rPr>
              <a:t>com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</a:t>
            </a:r>
            <a:r>
              <a:rPr lang="en-US" baseline="0" dirty="0" smtClean="0"/>
              <a:t> 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ISTE-NETS-T</a:t>
            </a:r>
          </a:p>
          <a:p>
            <a:pPr>
              <a:buNone/>
            </a:pPr>
            <a:r>
              <a:rPr lang="en-US" dirty="0" smtClean="0"/>
              <a:t>ISTE-NETS-S</a:t>
            </a:r>
          </a:p>
          <a:p>
            <a:pPr>
              <a:buNone/>
            </a:pPr>
            <a:r>
              <a:rPr lang="en-US" dirty="0" smtClean="0"/>
              <a:t>GLCEs/HSCE</a:t>
            </a:r>
          </a:p>
          <a:p>
            <a:pPr>
              <a:buNone/>
            </a:pPr>
            <a:r>
              <a:rPr lang="en-US" dirty="0" smtClean="0"/>
              <a:t>METS</a:t>
            </a:r>
          </a:p>
          <a:p>
            <a:pPr>
              <a:buNone/>
            </a:pPr>
            <a:r>
              <a:rPr lang="en-US" dirty="0" smtClean="0"/>
              <a:t>Common Core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r>
              <a:rPr lang="en-US" baseline="0" dirty="0" smtClean="0"/>
              <a:t> and Share</a:t>
            </a:r>
          </a:p>
          <a:p>
            <a:r>
              <a:rPr lang="en-US" baseline="0" dirty="0" smtClean="0"/>
              <a:t>Working in teams explore the resources in the Final Unit Project Folder</a:t>
            </a:r>
          </a:p>
          <a:p>
            <a:r>
              <a:rPr lang="en-US" baseline="0" dirty="0" smtClean="0"/>
              <a:t>What do you notice about the lesson plan resources?</a:t>
            </a:r>
          </a:p>
          <a:p>
            <a:r>
              <a:rPr lang="en-US" baseline="0" dirty="0" smtClean="0"/>
              <a:t>What do you notice about the unit plan resources?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</a:t>
            </a:r>
            <a:r>
              <a:rPr lang="en-US" baseline="0" dirty="0" smtClean="0"/>
              <a:t> a unit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to the GLCE/HSCE website</a:t>
            </a:r>
            <a:r>
              <a:rPr lang="en-US" baseline="0" dirty="0" smtClean="0"/>
              <a:t> and choose a topic for your unit plan.</a:t>
            </a:r>
          </a:p>
          <a:p>
            <a:r>
              <a:rPr lang="en-US" baseline="0" dirty="0" smtClean="0"/>
              <a:t>Homework assignment:  Create a google docs account. </a:t>
            </a:r>
          </a:p>
          <a:p>
            <a:r>
              <a:rPr lang="en-US" baseline="0" dirty="0" smtClean="0"/>
              <a:t>Complete an objective for one lesson plan that integrates technology.  You can use one of the apps I have demonstrated in class for your lesson, or a different technology application.  Post the objective in the unit plan.  Post a copy of your unit plan in google docs.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404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Welcome to Week 3</vt:lpstr>
      <vt:lpstr>Welcome to EDU346</vt:lpstr>
      <vt:lpstr>Cell phone technologies</vt:lpstr>
      <vt:lpstr>Jing Assignment</vt:lpstr>
      <vt:lpstr>Jing Assignment continued</vt:lpstr>
      <vt:lpstr>Jing Assignment Activities</vt:lpstr>
      <vt:lpstr>Jing Demos</vt:lpstr>
      <vt:lpstr>Final Unit</vt:lpstr>
      <vt:lpstr>Choose a unit topic</vt:lpstr>
      <vt:lpstr>Digital Storytelling</vt:lpstr>
    </vt:vector>
  </TitlesOfParts>
  <Company>Baker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Week 3</dc:title>
  <dc:creator>Default</dc:creator>
  <cp:lastModifiedBy>BPS</cp:lastModifiedBy>
  <cp:revision>20</cp:revision>
  <dcterms:created xsi:type="dcterms:W3CDTF">2011-04-21T19:43:16Z</dcterms:created>
  <dcterms:modified xsi:type="dcterms:W3CDTF">2012-04-18T20:26:59Z</dcterms:modified>
</cp:coreProperties>
</file>